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1" r:id="rId5"/>
    <p:sldId id="288" r:id="rId6"/>
    <p:sldId id="285" r:id="rId7"/>
    <p:sldId id="289" r:id="rId8"/>
    <p:sldId id="291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83" autoAdjust="0"/>
    <p:restoredTop sz="94660"/>
  </p:normalViewPr>
  <p:slideViewPr>
    <p:cSldViewPr>
      <p:cViewPr varScale="1">
        <p:scale>
          <a:sx n="96" d="100"/>
          <a:sy n="96" d="100"/>
        </p:scale>
        <p:origin x="92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ZERO AND NEGATIVE EXPONENT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3912F-84D0-45A2-AA6F-0EB63ECFB14F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E439E-0625-445B-BDA5-391B50BDB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ZERO AND NEGATIVE EXPONENT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2E5F-FCC9-46D9-92BB-21BF556528A3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25194-D0B3-4E3C-935D-F30A7CD7F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ZERO AND NEGATIVE EXPONENT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ZERO AND NEGATIVE EXPONENT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3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0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8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1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1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6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BCC1D-6D34-4BB4-81AD-D94EC416E488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7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4.bin"/><Relationship Id="rId3" Type="http://schemas.openxmlformats.org/officeDocument/2006/relationships/image" Target="../media/image2.png"/><Relationship Id="rId21" Type="http://schemas.openxmlformats.org/officeDocument/2006/relationships/image" Target="../media/image17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23" Type="http://schemas.openxmlformats.org/officeDocument/2006/relationships/image" Target="../media/image18.wmf"/><Relationship Id="rId10" Type="http://schemas.openxmlformats.org/officeDocument/2006/relationships/oleObject" Target="../embeddings/oleObject10.bin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3.wmf"/><Relationship Id="rId3" Type="http://schemas.openxmlformats.org/officeDocument/2006/relationships/image" Target="../media/image2.png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30.bin"/><Relationship Id="rId3" Type="http://schemas.openxmlformats.org/officeDocument/2006/relationships/image" Target="../media/image2.png"/><Relationship Id="rId21" Type="http://schemas.openxmlformats.org/officeDocument/2006/relationships/image" Target="../media/image33.wmf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31.wmf"/><Relationship Id="rId25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31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8.wmf"/><Relationship Id="rId24" Type="http://schemas.openxmlformats.org/officeDocument/2006/relationships/oleObject" Target="../embeddings/oleObject33.bin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23" Type="http://schemas.openxmlformats.org/officeDocument/2006/relationships/image" Target="../media/image34.wmf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32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28.bin"/><Relationship Id="rId22" Type="http://schemas.openxmlformats.org/officeDocument/2006/relationships/oleObject" Target="../embeddings/oleObject3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40.wmf"/><Relationship Id="rId3" Type="http://schemas.openxmlformats.org/officeDocument/2006/relationships/image" Target="../media/image2.png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97819"/>
            <a:ext cx="8305800" cy="1102519"/>
          </a:xfrm>
        </p:spPr>
        <p:txBody>
          <a:bodyPr>
            <a:normAutofit fontScale="90000"/>
          </a:bodyPr>
          <a:lstStyle/>
          <a:p>
            <a:r>
              <a:rPr lang="en-US" dirty="0"/>
              <a:t>More Multiplication Properties of Exponents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7 Lesson 3</a:t>
            </a:r>
          </a:p>
        </p:txBody>
      </p:sp>
      <p:pic>
        <p:nvPicPr>
          <p:cNvPr id="7" name="Picture 2" descr="C:\Users\nicart\Dropbox\algebra 1\Horizontal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" y="691223"/>
            <a:ext cx="8229600" cy="10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5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Students will be able to:</a:t>
            </a:r>
          </a:p>
          <a:p>
            <a:pPr algn="ctr">
              <a:buNone/>
            </a:pPr>
            <a:r>
              <a:rPr lang="en-US" sz="2400" dirty="0"/>
              <a:t>Simplify polynomials using the multiplication law of exponent.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Key Vocabulary:</a:t>
            </a:r>
          </a:p>
          <a:p>
            <a:r>
              <a:rPr lang="en-US" sz="2400" dirty="0"/>
              <a:t>Positive Exponent</a:t>
            </a:r>
          </a:p>
          <a:p>
            <a:r>
              <a:rPr lang="en-US" sz="2400" dirty="0"/>
              <a:t>Properties of Power</a:t>
            </a:r>
          </a:p>
          <a:p>
            <a:r>
              <a:rPr lang="en-US" sz="2400" dirty="0"/>
              <a:t>Base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6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MORE MULTIPLICATION PROPERTIES OF EXPONENTS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51435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More Multiplication Properties of Exponent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8"/>
          <p:cNvGraphicFramePr>
            <a:graphicFrameLocks noChangeAspect="1"/>
          </p:cNvGraphicFramePr>
          <p:nvPr/>
        </p:nvGraphicFramePr>
        <p:xfrm>
          <a:off x="3276600" y="1352550"/>
          <a:ext cx="22669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748975" imgH="304668" progId="Equation.DSMT4">
                  <p:embed/>
                </p:oleObj>
              </mc:Choice>
              <mc:Fallback>
                <p:oleObj name="Equation" r:id="rId5" imgW="748975" imgH="304668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352550"/>
                        <a:ext cx="2266950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29"/>
          <p:cNvGraphicFramePr>
            <a:graphicFrameLocks noChangeAspect="1"/>
          </p:cNvGraphicFramePr>
          <p:nvPr/>
        </p:nvGraphicFramePr>
        <p:xfrm>
          <a:off x="3141223" y="2647950"/>
          <a:ext cx="284047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7" imgW="863225" imgH="279279" progId="Equation.DSMT4">
                  <p:embed/>
                </p:oleObj>
              </mc:Choice>
              <mc:Fallback>
                <p:oleObj name="Equation" r:id="rId7" imgW="863225" imgH="279279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223" y="2647950"/>
                        <a:ext cx="284047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0"/>
          <p:cNvSpPr txBox="1">
            <a:spLocks noChangeArrowheads="1"/>
          </p:cNvSpPr>
          <p:nvPr/>
        </p:nvSpPr>
        <p:spPr bwMode="auto">
          <a:xfrm>
            <a:off x="762000" y="1657350"/>
            <a:ext cx="1905000" cy="319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Power of a Power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Text Box 31"/>
          <p:cNvSpPr txBox="1">
            <a:spLocks noChangeArrowheads="1"/>
          </p:cNvSpPr>
          <p:nvPr/>
        </p:nvSpPr>
        <p:spPr bwMode="auto">
          <a:xfrm>
            <a:off x="838200" y="3014663"/>
            <a:ext cx="2057400" cy="31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Power of a Product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7" grpId="0" animBg="1"/>
      <p:bldP spid="10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8150"/>
            <a:ext cx="86868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  <a:ea typeface="Calibri"/>
                <a:cs typeface="Times New Roman"/>
              </a:rPr>
              <a:t>Sample Problem 1</a:t>
            </a:r>
            <a:r>
              <a:rPr lang="en-US" sz="2400" dirty="0">
                <a:ea typeface="Calibri"/>
                <a:cs typeface="Times New Roman"/>
              </a:rPr>
              <a:t>: </a:t>
            </a:r>
            <a:r>
              <a:rPr lang="en-US" sz="2400" dirty="0"/>
              <a:t>Simplify the following expressions.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1219200" y="1428750"/>
          <a:ext cx="109696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4" imgW="457200" imgH="304560" progId="Equation.DSMT4">
                  <p:embed/>
                </p:oleObj>
              </mc:Choice>
              <mc:Fallback>
                <p:oleObj name="Equation" r:id="rId4" imgW="457200" imgH="30456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28750"/>
                        <a:ext cx="1096963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4846637" y="1581150"/>
          <a:ext cx="10969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Equation" r:id="rId6" imgW="457200" imgH="228600" progId="Equation.DSMT4">
                  <p:embed/>
                </p:oleObj>
              </mc:Choice>
              <mc:Fallback>
                <p:oleObj name="Equation" r:id="rId6" imgW="457200" imgH="2286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6637" y="1581150"/>
                        <a:ext cx="10969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1162050" y="3181350"/>
          <a:ext cx="11239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Equation" r:id="rId8" imgW="469800" imgH="228600" progId="Equation.DSMT4">
                  <p:embed/>
                </p:oleObj>
              </mc:Choice>
              <mc:Fallback>
                <p:oleObj name="Equation" r:id="rId8" imgW="469800" imgH="2286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3181350"/>
                        <a:ext cx="112395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7"/>
          <p:cNvGraphicFramePr>
            <a:graphicFrameLocks noChangeAspect="1"/>
          </p:cNvGraphicFramePr>
          <p:nvPr/>
        </p:nvGraphicFramePr>
        <p:xfrm>
          <a:off x="4821237" y="3165475"/>
          <a:ext cx="11604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10" imgW="482400" imgH="228600" progId="Equation.DSMT4">
                  <p:embed/>
                </p:oleObj>
              </mc:Choice>
              <mc:Fallback>
                <p:oleObj name="Equation" r:id="rId10" imgW="482400" imgH="2286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1237" y="3165475"/>
                        <a:ext cx="11604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8150"/>
            <a:ext cx="86868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  <a:ea typeface="Calibri"/>
                <a:cs typeface="Times New Roman"/>
              </a:rPr>
              <a:t>Sample Problem 1</a:t>
            </a:r>
            <a:r>
              <a:rPr lang="en-US" sz="2400" dirty="0">
                <a:ea typeface="Calibri"/>
                <a:cs typeface="Times New Roman"/>
              </a:rPr>
              <a:t>: </a:t>
            </a:r>
            <a:r>
              <a:rPr lang="en-US" sz="2400" dirty="0"/>
              <a:t>Simplify the following expressions.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1219200" y="1428750"/>
          <a:ext cx="109696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7" name="Equation" r:id="rId4" imgW="457200" imgH="304560" progId="Equation.DSMT4">
                  <p:embed/>
                </p:oleObj>
              </mc:Choice>
              <mc:Fallback>
                <p:oleObj name="Equation" r:id="rId4" imgW="457200" imgH="3045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28750"/>
                        <a:ext cx="1096963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4846637" y="1581150"/>
          <a:ext cx="10969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8" name="Equation" r:id="rId6" imgW="457200" imgH="228600" progId="Equation.DSMT4">
                  <p:embed/>
                </p:oleObj>
              </mc:Choice>
              <mc:Fallback>
                <p:oleObj name="Equation" r:id="rId6" imgW="457200" imgH="2286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6637" y="1581150"/>
                        <a:ext cx="10969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1162050" y="3181350"/>
          <a:ext cx="11239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" name="Equation" r:id="rId8" imgW="469800" imgH="228600" progId="Equation.DSMT4">
                  <p:embed/>
                </p:oleObj>
              </mc:Choice>
              <mc:Fallback>
                <p:oleObj name="Equation" r:id="rId8" imgW="469800" imgH="2286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3181350"/>
                        <a:ext cx="112395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7"/>
          <p:cNvGraphicFramePr>
            <a:graphicFrameLocks noChangeAspect="1"/>
          </p:cNvGraphicFramePr>
          <p:nvPr/>
        </p:nvGraphicFramePr>
        <p:xfrm>
          <a:off x="4821237" y="3165475"/>
          <a:ext cx="11604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0" name="Equation" r:id="rId10" imgW="482400" imgH="228600" progId="Equation.DSMT4">
                  <p:embed/>
                </p:oleObj>
              </mc:Choice>
              <mc:Fallback>
                <p:oleObj name="Equation" r:id="rId10" imgW="482400" imgH="2286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1237" y="3165475"/>
                        <a:ext cx="11604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2262187" y="1504950"/>
          <a:ext cx="7858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1" name="Equation" r:id="rId12" imgW="291960" imgH="203040" progId="Equation.DSMT4">
                  <p:embed/>
                </p:oleObj>
              </mc:Choice>
              <mc:Fallback>
                <p:oleObj name="Equation" r:id="rId12" imgW="29196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7" y="1504950"/>
                        <a:ext cx="785813" cy="546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5930900" y="1619250"/>
          <a:ext cx="703263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2" name="Equation" r:id="rId14" imgW="291960" imgH="190440" progId="Equation.DSMT4">
                  <p:embed/>
                </p:oleObj>
              </mc:Choice>
              <mc:Fallback>
                <p:oleObj name="Equation" r:id="rId14" imgW="291960" imgH="1904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0900" y="1619250"/>
                        <a:ext cx="703263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6680200" y="1670050"/>
          <a:ext cx="81280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name="Equation" r:id="rId16" imgW="317160" imgH="177480" progId="Equation.DSMT4">
                  <p:embed/>
                </p:oleObj>
              </mc:Choice>
              <mc:Fallback>
                <p:oleObj name="Equation" r:id="rId16" imgW="31716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200" y="1670050"/>
                        <a:ext cx="812800" cy="4556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2209800" y="3155950"/>
          <a:ext cx="11334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4" name="Equation" r:id="rId18" imgW="419040" imgH="203040" progId="Equation.DSMT4">
                  <p:embed/>
                </p:oleObj>
              </mc:Choice>
              <mc:Fallback>
                <p:oleObj name="Equation" r:id="rId18" imgW="419040" imgH="203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155950"/>
                        <a:ext cx="1133475" cy="5508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5" name="Object 11"/>
          <p:cNvGraphicFramePr>
            <a:graphicFrameLocks noChangeAspect="1"/>
          </p:cNvGraphicFramePr>
          <p:nvPr/>
        </p:nvGraphicFramePr>
        <p:xfrm>
          <a:off x="5880100" y="3155950"/>
          <a:ext cx="116998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Equation" r:id="rId20" imgW="431640" imgH="203040" progId="Equation.DSMT4">
                  <p:embed/>
                </p:oleObj>
              </mc:Choice>
              <mc:Fallback>
                <p:oleObj name="Equation" r:id="rId20" imgW="43164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3155950"/>
                        <a:ext cx="1169988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6" name="Object 12"/>
          <p:cNvGraphicFramePr>
            <a:graphicFrameLocks noChangeAspect="1"/>
          </p:cNvGraphicFramePr>
          <p:nvPr/>
        </p:nvGraphicFramePr>
        <p:xfrm>
          <a:off x="7010400" y="3168650"/>
          <a:ext cx="99695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6" name="Equation" r:id="rId22" imgW="368280" imgH="203040" progId="Equation.DSMT4">
                  <p:embed/>
                </p:oleObj>
              </mc:Choice>
              <mc:Fallback>
                <p:oleObj name="Equation" r:id="rId22" imgW="36828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168650"/>
                        <a:ext cx="996950" cy="5508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8150"/>
            <a:ext cx="86868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  <a:ea typeface="Calibri"/>
                <a:cs typeface="Times New Roman"/>
              </a:rPr>
              <a:t>Sample Problem 2</a:t>
            </a:r>
            <a:r>
              <a:rPr lang="en-US" sz="2400" dirty="0">
                <a:ea typeface="Calibri"/>
                <a:cs typeface="Times New Roman"/>
              </a:rPr>
              <a:t>: </a:t>
            </a:r>
            <a:r>
              <a:rPr lang="en-US" sz="2400" dirty="0"/>
              <a:t>Evaluate the following using properties of powers.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24"/>
          <p:cNvGraphicFramePr>
            <a:graphicFrameLocks noChangeAspect="1"/>
          </p:cNvGraphicFramePr>
          <p:nvPr/>
        </p:nvGraphicFramePr>
        <p:xfrm>
          <a:off x="342900" y="161925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8" name="Equation" r:id="rId4" imgW="723600" imgH="228600" progId="Equation.DSMT4">
                  <p:embed/>
                </p:oleObj>
              </mc:Choice>
              <mc:Fallback>
                <p:oleObj name="Equation" r:id="rId4" imgW="723600" imgH="2286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1619250"/>
                        <a:ext cx="1447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3" name="Object 25"/>
          <p:cNvGraphicFramePr>
            <a:graphicFrameLocks noChangeAspect="1"/>
          </p:cNvGraphicFramePr>
          <p:nvPr/>
        </p:nvGraphicFramePr>
        <p:xfrm>
          <a:off x="4457700" y="158115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9" name="Equation" r:id="rId6" imgW="723600" imgH="228600" progId="Equation.DSMT4">
                  <p:embed/>
                </p:oleObj>
              </mc:Choice>
              <mc:Fallback>
                <p:oleObj name="Equation" r:id="rId6" imgW="723600" imgH="2286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1581150"/>
                        <a:ext cx="1447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4" name="Object 26"/>
          <p:cNvGraphicFramePr>
            <a:graphicFrameLocks noChangeAspect="1"/>
          </p:cNvGraphicFramePr>
          <p:nvPr/>
        </p:nvGraphicFramePr>
        <p:xfrm>
          <a:off x="4457700" y="2381250"/>
          <a:ext cx="1778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0" name="Equation" r:id="rId8" imgW="888840" imgH="228600" progId="Equation.DSMT4">
                  <p:embed/>
                </p:oleObj>
              </mc:Choice>
              <mc:Fallback>
                <p:oleObj name="Equation" r:id="rId8" imgW="888840" imgH="22860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2381250"/>
                        <a:ext cx="1778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5" name="Object 27"/>
          <p:cNvGraphicFramePr>
            <a:graphicFrameLocks noChangeAspect="1"/>
          </p:cNvGraphicFramePr>
          <p:nvPr/>
        </p:nvGraphicFramePr>
        <p:xfrm>
          <a:off x="266700" y="2457450"/>
          <a:ext cx="1828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1" name="Equation" r:id="rId10" imgW="914400" imgH="228600" progId="Equation.DSMT4">
                  <p:embed/>
                </p:oleObj>
              </mc:Choice>
              <mc:Fallback>
                <p:oleObj name="Equation" r:id="rId10" imgW="914400" imgH="228600" progId="Equation.DSMT4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2457450"/>
                        <a:ext cx="1828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6" name="Object 28"/>
          <p:cNvGraphicFramePr>
            <a:graphicFrameLocks noChangeAspect="1"/>
          </p:cNvGraphicFramePr>
          <p:nvPr/>
        </p:nvGraphicFramePr>
        <p:xfrm>
          <a:off x="266700" y="3371850"/>
          <a:ext cx="220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2" name="Equation" r:id="rId12" imgW="1104840" imgH="228600" progId="Equation.DSMT4">
                  <p:embed/>
                </p:oleObj>
              </mc:Choice>
              <mc:Fallback>
                <p:oleObj name="Equation" r:id="rId12" imgW="1104840" imgH="22860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3371850"/>
                        <a:ext cx="2209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7" name="Object 29"/>
          <p:cNvGraphicFramePr>
            <a:graphicFrameLocks noChangeAspect="1"/>
          </p:cNvGraphicFramePr>
          <p:nvPr/>
        </p:nvGraphicFramePr>
        <p:xfrm>
          <a:off x="4457700" y="3130550"/>
          <a:ext cx="17462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3" name="Equation" r:id="rId14" imgW="939600" imgH="495000" progId="Equation.DSMT4">
                  <p:embed/>
                </p:oleObj>
              </mc:Choice>
              <mc:Fallback>
                <p:oleObj name="Equation" r:id="rId14" imgW="939600" imgH="49500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3130550"/>
                        <a:ext cx="1746250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8150"/>
            <a:ext cx="86868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  <a:ea typeface="Calibri"/>
                <a:cs typeface="Times New Roman"/>
              </a:rPr>
              <a:t>Sample Problem 2</a:t>
            </a:r>
            <a:r>
              <a:rPr lang="en-US" sz="2400" dirty="0">
                <a:ea typeface="Calibri"/>
                <a:cs typeface="Times New Roman"/>
              </a:rPr>
              <a:t>: </a:t>
            </a:r>
            <a:r>
              <a:rPr lang="en-US" sz="2400" dirty="0"/>
              <a:t>Evaluate the following using properties of powers.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24"/>
          <p:cNvGraphicFramePr>
            <a:graphicFrameLocks noChangeAspect="1"/>
          </p:cNvGraphicFramePr>
          <p:nvPr/>
        </p:nvGraphicFramePr>
        <p:xfrm>
          <a:off x="304800" y="161925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7" name="Equation" r:id="rId4" imgW="723600" imgH="228600" progId="Equation.DSMT4">
                  <p:embed/>
                </p:oleObj>
              </mc:Choice>
              <mc:Fallback>
                <p:oleObj name="Equation" r:id="rId4" imgW="723600" imgH="2286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19250"/>
                        <a:ext cx="1447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3" name="Object 25"/>
          <p:cNvGraphicFramePr>
            <a:graphicFrameLocks noChangeAspect="1"/>
          </p:cNvGraphicFramePr>
          <p:nvPr/>
        </p:nvGraphicFramePr>
        <p:xfrm>
          <a:off x="4483100" y="158115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8" name="Equation" r:id="rId6" imgW="723600" imgH="228600" progId="Equation.DSMT4">
                  <p:embed/>
                </p:oleObj>
              </mc:Choice>
              <mc:Fallback>
                <p:oleObj name="Equation" r:id="rId6" imgW="723600" imgH="22860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1581150"/>
                        <a:ext cx="1447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4" name="Object 26"/>
          <p:cNvGraphicFramePr>
            <a:graphicFrameLocks noChangeAspect="1"/>
          </p:cNvGraphicFramePr>
          <p:nvPr/>
        </p:nvGraphicFramePr>
        <p:xfrm>
          <a:off x="4483100" y="3168650"/>
          <a:ext cx="1778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9" name="Equation" r:id="rId8" imgW="888840" imgH="228600" progId="Equation.DSMT4">
                  <p:embed/>
                </p:oleObj>
              </mc:Choice>
              <mc:Fallback>
                <p:oleObj name="Equation" r:id="rId8" imgW="888840" imgH="2286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168650"/>
                        <a:ext cx="1778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5" name="Object 27"/>
          <p:cNvGraphicFramePr>
            <a:graphicFrameLocks noChangeAspect="1"/>
          </p:cNvGraphicFramePr>
          <p:nvPr/>
        </p:nvGraphicFramePr>
        <p:xfrm>
          <a:off x="228600" y="3244850"/>
          <a:ext cx="1828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0" name="Equation" r:id="rId10" imgW="914400" imgH="228600" progId="Equation.DSMT4">
                  <p:embed/>
                </p:oleObj>
              </mc:Choice>
              <mc:Fallback>
                <p:oleObj name="Equation" r:id="rId10" imgW="914400" imgH="2286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244850"/>
                        <a:ext cx="1828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8"/>
          <p:cNvGraphicFramePr>
            <a:graphicFrameLocks noChangeAspect="1"/>
          </p:cNvGraphicFramePr>
          <p:nvPr/>
        </p:nvGraphicFramePr>
        <p:xfrm>
          <a:off x="1689100" y="1631950"/>
          <a:ext cx="1498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1" name="Equation" r:id="rId12" imgW="749160" imgH="228600" progId="Equation.DSMT4">
                  <p:embed/>
                </p:oleObj>
              </mc:Choice>
              <mc:Fallback>
                <p:oleObj name="Equation" r:id="rId12" imgW="749160" imgH="2286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631950"/>
                        <a:ext cx="1498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1676400" y="2114550"/>
          <a:ext cx="9413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2" name="Equation" r:id="rId14" imgW="419040" imgH="203040" progId="Equation.DSMT4">
                  <p:embed/>
                </p:oleObj>
              </mc:Choice>
              <mc:Fallback>
                <p:oleObj name="Equation" r:id="rId14" imgW="41904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114550"/>
                        <a:ext cx="941388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10"/>
          <p:cNvGraphicFramePr>
            <a:graphicFrameLocks noChangeAspect="1"/>
          </p:cNvGraphicFramePr>
          <p:nvPr/>
        </p:nvGraphicFramePr>
        <p:xfrm>
          <a:off x="5930900" y="1581150"/>
          <a:ext cx="1270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3" name="Equation" r:id="rId16" imgW="634680" imgH="228600" progId="Equation.DSMT4">
                  <p:embed/>
                </p:oleObj>
              </mc:Choice>
              <mc:Fallback>
                <p:oleObj name="Equation" r:id="rId16" imgW="634680" imgH="2286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0900" y="1581150"/>
                        <a:ext cx="1270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3" name="Object 11"/>
          <p:cNvGraphicFramePr>
            <a:graphicFrameLocks noChangeAspect="1"/>
          </p:cNvGraphicFramePr>
          <p:nvPr/>
        </p:nvGraphicFramePr>
        <p:xfrm>
          <a:off x="5940425" y="2038350"/>
          <a:ext cx="9683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" name="Equation" r:id="rId18" imgW="431640" imgH="203040" progId="Equation.DSMT4">
                  <p:embed/>
                </p:oleObj>
              </mc:Choice>
              <mc:Fallback>
                <p:oleObj name="Equation" r:id="rId18" imgW="43164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038350"/>
                        <a:ext cx="968375" cy="4556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4" name="Object 12"/>
          <p:cNvGraphicFramePr>
            <a:graphicFrameLocks noChangeAspect="1"/>
          </p:cNvGraphicFramePr>
          <p:nvPr/>
        </p:nvGraphicFramePr>
        <p:xfrm>
          <a:off x="1981200" y="3257550"/>
          <a:ext cx="1746250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" name="Equation" r:id="rId20" imgW="774360" imgH="203040" progId="Equation.DSMT4">
                  <p:embed/>
                </p:oleObj>
              </mc:Choice>
              <mc:Fallback>
                <p:oleObj name="Equation" r:id="rId20" imgW="77436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57550"/>
                        <a:ext cx="1746250" cy="45878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5" name="Object 13"/>
          <p:cNvGraphicFramePr>
            <a:graphicFrameLocks noChangeAspect="1"/>
          </p:cNvGraphicFramePr>
          <p:nvPr/>
        </p:nvGraphicFramePr>
        <p:xfrm>
          <a:off x="6159500" y="3206750"/>
          <a:ext cx="1473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6" name="Equation" r:id="rId22" imgW="736560" imgH="228600" progId="Equation.DSMT4">
                  <p:embed/>
                </p:oleObj>
              </mc:Choice>
              <mc:Fallback>
                <p:oleObj name="Equation" r:id="rId22" imgW="736560" imgH="2286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0" y="3206750"/>
                        <a:ext cx="1473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6" name="Object 14"/>
          <p:cNvGraphicFramePr>
            <a:graphicFrameLocks noChangeAspect="1"/>
          </p:cNvGraphicFramePr>
          <p:nvPr/>
        </p:nvGraphicFramePr>
        <p:xfrm>
          <a:off x="6134100" y="3790950"/>
          <a:ext cx="12001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7" name="Equation" r:id="rId24" imgW="533160" imgH="203040" progId="Equation.DSMT4">
                  <p:embed/>
                </p:oleObj>
              </mc:Choice>
              <mc:Fallback>
                <p:oleObj name="Equation" r:id="rId24" imgW="533160" imgH="20304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100" y="3790950"/>
                        <a:ext cx="1200150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8150"/>
            <a:ext cx="86868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  <a:ea typeface="Calibri"/>
                <a:cs typeface="Times New Roman"/>
              </a:rPr>
              <a:t>Sample Problem 2</a:t>
            </a:r>
            <a:r>
              <a:rPr lang="en-US" sz="2400" dirty="0">
                <a:ea typeface="Calibri"/>
                <a:cs typeface="Times New Roman"/>
              </a:rPr>
              <a:t>: </a:t>
            </a:r>
            <a:r>
              <a:rPr lang="en-US" sz="2400" dirty="0"/>
              <a:t>Evaluate the following using properties of powers.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>
                <a:latin typeface="Cambria" pitchFamily="18" charset="0"/>
              </a:rPr>
              <a:t>MORE MULTIPLICATION PROPERTIES OF EXPONENTS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796" name="Object 28"/>
          <p:cNvGraphicFramePr>
            <a:graphicFrameLocks noChangeAspect="1"/>
          </p:cNvGraphicFramePr>
          <p:nvPr/>
        </p:nvGraphicFramePr>
        <p:xfrm>
          <a:off x="228600" y="1428750"/>
          <a:ext cx="220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0" name="Equation" r:id="rId4" imgW="1104840" imgH="228600" progId="Equation.DSMT4">
                  <p:embed/>
                </p:oleObj>
              </mc:Choice>
              <mc:Fallback>
                <p:oleObj name="Equation" r:id="rId4" imgW="1104840" imgH="2286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428750"/>
                        <a:ext cx="2209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7" name="Object 29"/>
          <p:cNvGraphicFramePr>
            <a:graphicFrameLocks noChangeAspect="1"/>
          </p:cNvGraphicFramePr>
          <p:nvPr/>
        </p:nvGraphicFramePr>
        <p:xfrm>
          <a:off x="4343400" y="1276350"/>
          <a:ext cx="17462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1" name="Equation" r:id="rId6" imgW="939600" imgH="495000" progId="Equation.DSMT4">
                  <p:embed/>
                </p:oleObj>
              </mc:Choice>
              <mc:Fallback>
                <p:oleObj name="Equation" r:id="rId6" imgW="939600" imgH="4950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76350"/>
                        <a:ext cx="1746250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457200" y="2038350"/>
          <a:ext cx="231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2" name="Equation" r:id="rId8" imgW="1155600" imgH="228600" progId="Equation.DSMT4">
                  <p:embed/>
                </p:oleObj>
              </mc:Choice>
              <mc:Fallback>
                <p:oleObj name="Equation" r:id="rId8" imgW="1155600" imgH="2286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038350"/>
                        <a:ext cx="2311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8" name="Object 16"/>
          <p:cNvGraphicFramePr>
            <a:graphicFrameLocks noChangeAspect="1"/>
          </p:cNvGraphicFramePr>
          <p:nvPr/>
        </p:nvGraphicFramePr>
        <p:xfrm>
          <a:off x="457200" y="2647950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3" name="Equation" r:id="rId10" imgW="672840" imgH="228600" progId="Equation.DSMT4">
                  <p:embed/>
                </p:oleObj>
              </mc:Choice>
              <mc:Fallback>
                <p:oleObj name="Equation" r:id="rId10" imgW="672840" imgH="2286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47950"/>
                        <a:ext cx="1346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406400" y="3181350"/>
          <a:ext cx="8874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4" name="Equation" r:id="rId12" imgW="406080" imgH="419040" progId="Equation.DSMT4">
                  <p:embed/>
                </p:oleObj>
              </mc:Choice>
              <mc:Fallback>
                <p:oleObj name="Equation" r:id="rId12" imgW="406080" imgH="4190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3181350"/>
                        <a:ext cx="887412" cy="9144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30" name="Object 18"/>
          <p:cNvGraphicFramePr>
            <a:graphicFrameLocks noChangeAspect="1"/>
          </p:cNvGraphicFramePr>
          <p:nvPr/>
        </p:nvGraphicFramePr>
        <p:xfrm>
          <a:off x="4622800" y="2266950"/>
          <a:ext cx="15160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5" name="Equation" r:id="rId14" imgW="736560" imgH="444240" progId="Equation.DSMT4">
                  <p:embed/>
                </p:oleObj>
              </mc:Choice>
              <mc:Fallback>
                <p:oleObj name="Equation" r:id="rId14" imgW="736560" imgH="4442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800" y="2266950"/>
                        <a:ext cx="1516063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31" name="Object 19"/>
          <p:cNvGraphicFramePr>
            <a:graphicFrameLocks noChangeAspect="1"/>
          </p:cNvGraphicFramePr>
          <p:nvPr/>
        </p:nvGraphicFramePr>
        <p:xfrm>
          <a:off x="4648200" y="3257550"/>
          <a:ext cx="9921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6" name="Equation" r:id="rId16" imgW="482400" imgH="444240" progId="Equation.DSMT4">
                  <p:embed/>
                </p:oleObj>
              </mc:Choice>
              <mc:Fallback>
                <p:oleObj name="Equation" r:id="rId16" imgW="482400" imgH="44424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257550"/>
                        <a:ext cx="992188" cy="9144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143</Words>
  <Application>Microsoft Office PowerPoint</Application>
  <PresentationFormat>On-screen Show (16:9)</PresentationFormat>
  <Paragraphs>26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Office Theme</vt:lpstr>
      <vt:lpstr>Equation</vt:lpstr>
      <vt:lpstr>More Multiplication Properties of Exponents</vt:lpstr>
      <vt:lpstr>MORE MULTIPLICATION PROPERTIES OF EXPONENTS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NYL NICART</dc:creator>
  <cp:lastModifiedBy>Jeff Twiddy</cp:lastModifiedBy>
  <cp:revision>139</cp:revision>
  <dcterms:created xsi:type="dcterms:W3CDTF">2016-12-20T05:05:08Z</dcterms:created>
  <dcterms:modified xsi:type="dcterms:W3CDTF">2017-02-27T15:33:53Z</dcterms:modified>
</cp:coreProperties>
</file>